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80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5703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60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938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874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716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344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010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19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109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3018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260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516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968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491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7281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5480C-CA16-4294-8C9A-25CE6E9C1EFC}" type="datetimeFigureOut">
              <a:rPr lang="lt-LT" smtClean="0"/>
              <a:t>2016.10.16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0D0C8F-0916-4450-9E04-4F366078B4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347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ml.lt" TargetMode="External"/><Relationship Id="rId2" Type="http://schemas.openxmlformats.org/officeDocument/2006/relationships/hyperlink" Target="http://www.mml.lt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595" y="2445801"/>
            <a:ext cx="9144000" cy="2387600"/>
          </a:xfrm>
        </p:spPr>
        <p:txBody>
          <a:bodyPr/>
          <a:lstStyle/>
          <a:p>
            <a:r>
              <a:rPr lang="lt-LT" dirty="0" smtClean="0"/>
              <a:t>MAŽŲ MIESTELIŲ KREPŠINIO LYGA </a:t>
            </a:r>
            <a:r>
              <a:rPr lang="en-US" dirty="0" smtClean="0"/>
              <a:t>2016-2017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969" y="4788347"/>
            <a:ext cx="8869251" cy="627241"/>
          </a:xfrm>
        </p:spPr>
        <p:txBody>
          <a:bodyPr>
            <a:normAutofit fontScale="85000" lnSpcReduction="20000"/>
          </a:bodyPr>
          <a:lstStyle/>
          <a:p>
            <a:endParaRPr lang="lt-LT" dirty="0" smtClean="0"/>
          </a:p>
          <a:p>
            <a:r>
              <a:rPr lang="en-US" dirty="0" smtClean="0"/>
              <a:t>2016 </a:t>
            </a:r>
            <a:r>
              <a:rPr lang="en-US" dirty="0" err="1" smtClean="0"/>
              <a:t>spalio</a:t>
            </a:r>
            <a:r>
              <a:rPr lang="en-US" dirty="0" smtClean="0"/>
              <a:t> m</a:t>
            </a:r>
            <a:r>
              <a:rPr lang="lt-LT" dirty="0" err="1" smtClean="0"/>
              <a:t>ėn</a:t>
            </a:r>
            <a:r>
              <a:rPr lang="lt-LT" dirty="0" smtClean="0"/>
              <a:t>. </a:t>
            </a:r>
            <a:r>
              <a:rPr lang="en-US" dirty="0" smtClean="0"/>
              <a:t>16 d. </a:t>
            </a:r>
            <a:r>
              <a:rPr lang="lt-LT" dirty="0" smtClean="0"/>
              <a:t>ŠEDUVA</a:t>
            </a: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595" y="148309"/>
            <a:ext cx="1862809" cy="23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Klausimai?</a:t>
            </a:r>
            <a:endParaRPr lang="lt-LT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668" y="2150671"/>
            <a:ext cx="3048000" cy="2304288"/>
          </a:xfrm>
        </p:spPr>
      </p:pic>
    </p:spTree>
    <p:extLst>
      <p:ext uri="{BB962C8B-B14F-4D97-AF65-F5344CB8AC3E}">
        <p14:creationId xmlns:p14="http://schemas.microsoft.com/office/powerpoint/2010/main" val="148783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Ačiū už dėmesį</a:t>
            </a:r>
            <a:r>
              <a:rPr lang="en-US" dirty="0" smtClean="0"/>
              <a:t>!</a:t>
            </a:r>
            <a:endParaRPr lang="lt-L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965" y="1684070"/>
            <a:ext cx="5319406" cy="3881437"/>
          </a:xfrm>
        </p:spPr>
      </p:pic>
    </p:spTree>
    <p:extLst>
      <p:ext uri="{BB962C8B-B14F-4D97-AF65-F5344CB8AC3E}">
        <p14:creationId xmlns:p14="http://schemas.microsoft.com/office/powerpoint/2010/main" val="192384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2015-2016 met</a:t>
            </a:r>
            <a:r>
              <a:rPr lang="lt-LT" dirty="0" smtClean="0"/>
              <a:t>ų sezonas</a:t>
            </a:r>
            <a:endParaRPr lang="lt-L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390999"/>
            <a:ext cx="8596312" cy="3420615"/>
          </a:xfrm>
        </p:spPr>
      </p:pic>
      <p:sp>
        <p:nvSpPr>
          <p:cNvPr id="5" name="TextBox 4"/>
          <p:cNvSpPr txBox="1"/>
          <p:nvPr/>
        </p:nvSpPr>
        <p:spPr>
          <a:xfrm>
            <a:off x="1524000" y="1468192"/>
            <a:ext cx="8972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 smtClean="0"/>
              <a:t>Pagrindinis čempionatas – </a:t>
            </a:r>
            <a:r>
              <a:rPr lang="en-US" dirty="0" smtClean="0"/>
              <a:t>41 </a:t>
            </a:r>
            <a:r>
              <a:rPr lang="en-US" dirty="0" err="1" smtClean="0"/>
              <a:t>komanda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Veteran</a:t>
            </a:r>
            <a:r>
              <a:rPr lang="lt-LT" dirty="0" smtClean="0"/>
              <a:t>ų čempionatas – </a:t>
            </a:r>
            <a:r>
              <a:rPr lang="en-US" dirty="0" smtClean="0"/>
              <a:t>5 </a:t>
            </a:r>
            <a:r>
              <a:rPr lang="en-US" dirty="0" err="1" smtClean="0"/>
              <a:t>komandos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Finalinis</a:t>
            </a:r>
            <a:r>
              <a:rPr lang="en-US" dirty="0" smtClean="0"/>
              <a:t> </a:t>
            </a:r>
            <a:r>
              <a:rPr lang="en-US" dirty="0" err="1" smtClean="0"/>
              <a:t>ketvertas</a:t>
            </a:r>
            <a:r>
              <a:rPr lang="en-US" dirty="0" smtClean="0"/>
              <a:t> </a:t>
            </a:r>
            <a:r>
              <a:rPr lang="en-US" dirty="0" err="1" smtClean="0"/>
              <a:t>vyko</a:t>
            </a:r>
            <a:r>
              <a:rPr lang="en-US" dirty="0" smtClean="0"/>
              <a:t> </a:t>
            </a:r>
            <a:r>
              <a:rPr lang="en-US" dirty="0" err="1" smtClean="0"/>
              <a:t>Baisogaloje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7433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Naujas</a:t>
            </a:r>
            <a:r>
              <a:rPr lang="en-US" dirty="0" smtClean="0"/>
              <a:t> 2016-2017 met</a:t>
            </a:r>
            <a:r>
              <a:rPr lang="lt-LT" dirty="0" smtClean="0"/>
              <a:t>ų sezonas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/>
              <a:t>Vykdo nauja organizacija – VšĮ „Mažų miestelių krepšinio lyga“</a:t>
            </a:r>
            <a:br>
              <a:rPr lang="lt-LT" sz="2000" dirty="0" smtClean="0"/>
            </a:br>
            <a:r>
              <a:rPr lang="lt-LT" sz="2000" dirty="0" smtClean="0"/>
              <a:t>Įmonės kodas: 304405839</a:t>
            </a:r>
            <a:br>
              <a:rPr lang="lt-LT" sz="2000" dirty="0" smtClean="0"/>
            </a:br>
            <a:r>
              <a:rPr lang="lt-LT" sz="2000" dirty="0" smtClean="0"/>
              <a:t>Sąskaitos </a:t>
            </a:r>
            <a:r>
              <a:rPr lang="lt-LT" sz="2000" dirty="0" err="1" smtClean="0"/>
              <a:t>nr.</a:t>
            </a:r>
            <a:r>
              <a:rPr lang="lt-LT" sz="2000" dirty="0" smtClean="0"/>
              <a:t>: LT977300010149851573</a:t>
            </a:r>
            <a:br>
              <a:rPr lang="lt-LT" sz="2000" dirty="0" smtClean="0"/>
            </a:br>
            <a:r>
              <a:rPr lang="lt-LT" sz="2000" dirty="0" smtClean="0"/>
              <a:t>Bankas: AB Swedbank</a:t>
            </a:r>
          </a:p>
          <a:p>
            <a:r>
              <a:rPr lang="lt-LT" sz="2000" dirty="0" smtClean="0"/>
              <a:t>Direktorius Martynas Karaliūnas tel. </a:t>
            </a:r>
            <a:r>
              <a:rPr lang="lt-LT" sz="2000" dirty="0" err="1" smtClean="0"/>
              <a:t>nr.</a:t>
            </a:r>
            <a:r>
              <a:rPr lang="lt-LT" sz="2000" dirty="0" smtClean="0"/>
              <a:t> </a:t>
            </a:r>
            <a:r>
              <a:rPr lang="en-US" sz="2000" dirty="0" smtClean="0"/>
              <a:t>8 600 03689</a:t>
            </a:r>
            <a:endParaRPr lang="lt-LT" sz="2000" dirty="0" smtClean="0"/>
          </a:p>
          <a:p>
            <a:r>
              <a:rPr lang="lt-LT" sz="2000" dirty="0" smtClean="0">
                <a:hlinkClick r:id="rId2"/>
              </a:rPr>
              <a:t>www.mml.lt</a:t>
            </a:r>
            <a:r>
              <a:rPr lang="lt-LT" sz="2000" dirty="0" smtClean="0"/>
              <a:t>, </a:t>
            </a:r>
            <a:r>
              <a:rPr lang="lt-LT" sz="2000" dirty="0" smtClean="0">
                <a:hlinkClick r:id="rId3"/>
              </a:rPr>
              <a:t>info</a:t>
            </a:r>
            <a:r>
              <a:rPr lang="en-US" sz="2000" dirty="0" smtClean="0">
                <a:hlinkClick r:id="rId3"/>
              </a:rPr>
              <a:t>@</a:t>
            </a:r>
            <a:r>
              <a:rPr lang="en-US" sz="2000" dirty="0" err="1" smtClean="0">
                <a:hlinkClick r:id="rId3"/>
              </a:rPr>
              <a:t>mml.lt</a:t>
            </a:r>
            <a:endParaRPr lang="en-US" sz="2000" dirty="0" smtClean="0"/>
          </a:p>
          <a:p>
            <a:r>
              <a:rPr lang="en-US" sz="2000" dirty="0" smtClean="0"/>
              <a:t>Facebook: Ma</a:t>
            </a:r>
            <a:r>
              <a:rPr lang="lt-LT" sz="2000" dirty="0" err="1" smtClean="0"/>
              <a:t>žų</a:t>
            </a:r>
            <a:r>
              <a:rPr lang="lt-LT" sz="2000" dirty="0" smtClean="0"/>
              <a:t> miestelių krepšinio lyga</a:t>
            </a:r>
            <a:endParaRPr lang="lt-LT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t-LT" sz="2000" dirty="0" smtClean="0"/>
              <a:t>Du pajėgumo divizionai</a:t>
            </a:r>
            <a:endParaRPr lang="en-US" sz="2000" dirty="0" smtClean="0"/>
          </a:p>
          <a:p>
            <a:r>
              <a:rPr lang="en-US" sz="2000" dirty="0" err="1" smtClean="0"/>
              <a:t>Vienos</a:t>
            </a:r>
            <a:r>
              <a:rPr lang="en-US" sz="2000" dirty="0" smtClean="0"/>
              <a:t> </a:t>
            </a:r>
            <a:r>
              <a:rPr lang="en-US" sz="2000" dirty="0" err="1" smtClean="0"/>
              <a:t>dienos</a:t>
            </a:r>
            <a:r>
              <a:rPr lang="en-US" sz="2000" dirty="0" smtClean="0"/>
              <a:t> </a:t>
            </a:r>
            <a:r>
              <a:rPr lang="en-US" sz="2000" dirty="0" err="1" smtClean="0"/>
              <a:t>finalinis</a:t>
            </a:r>
            <a:r>
              <a:rPr lang="en-US" sz="2000" dirty="0" smtClean="0"/>
              <a:t> </a:t>
            </a:r>
            <a:r>
              <a:rPr lang="en-US" sz="2000" dirty="0" err="1" smtClean="0"/>
              <a:t>ketvertas</a:t>
            </a:r>
            <a:endParaRPr lang="lt-LT" sz="2000" dirty="0" smtClean="0"/>
          </a:p>
          <a:p>
            <a:r>
              <a:rPr lang="lt-LT" sz="2000" dirty="0" smtClean="0"/>
              <a:t>Komandų rotacija po sezono</a:t>
            </a:r>
          </a:p>
          <a:p>
            <a:r>
              <a:rPr lang="lt-LT" sz="2000" dirty="0" smtClean="0"/>
              <a:t>Lygos korespondentas Gvidas </a:t>
            </a:r>
            <a:r>
              <a:rPr lang="lt-LT" sz="2000" dirty="0" err="1" smtClean="0"/>
              <a:t>Petryla</a:t>
            </a:r>
            <a:endParaRPr lang="lt-LT" sz="2000" dirty="0" smtClean="0"/>
          </a:p>
          <a:p>
            <a:r>
              <a:rPr lang="lt-LT" sz="2000" dirty="0" smtClean="0"/>
              <a:t>Nuotraukos, </a:t>
            </a:r>
            <a:r>
              <a:rPr lang="lt-LT" sz="2000" dirty="0" err="1" smtClean="0"/>
              <a:t>video</a:t>
            </a:r>
            <a:endParaRPr lang="lt-LT" sz="2000" dirty="0" smtClean="0"/>
          </a:p>
          <a:p>
            <a:r>
              <a:rPr lang="lt-LT" sz="2000" dirty="0" smtClean="0"/>
              <a:t>Komandų Facebook profiliai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87162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Naujos komandos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Kalvarijos KK </a:t>
            </a:r>
            <a:r>
              <a:rPr lang="lt-LT" dirty="0" err="1" smtClean="0"/>
              <a:t>Raudeniškiai</a:t>
            </a:r>
            <a:r>
              <a:rPr lang="lt-LT" dirty="0" smtClean="0"/>
              <a:t> (A div.)</a:t>
            </a:r>
          </a:p>
          <a:p>
            <a:r>
              <a:rPr lang="lt-LT" dirty="0" smtClean="0"/>
              <a:t>Lukšių Lukšiai (B div.)</a:t>
            </a:r>
          </a:p>
          <a:p>
            <a:r>
              <a:rPr lang="lt-LT" dirty="0" smtClean="0"/>
              <a:t>Pagėgių Pagėgiai (B div.)</a:t>
            </a:r>
          </a:p>
          <a:p>
            <a:r>
              <a:rPr lang="lt-LT" dirty="0" err="1" smtClean="0"/>
              <a:t>Kepalių</a:t>
            </a:r>
            <a:r>
              <a:rPr lang="lt-LT" dirty="0" smtClean="0"/>
              <a:t> </a:t>
            </a:r>
            <a:r>
              <a:rPr lang="lt-LT" dirty="0" err="1" smtClean="0"/>
              <a:t>Amicitia</a:t>
            </a:r>
            <a:r>
              <a:rPr lang="lt-LT" dirty="0" smtClean="0"/>
              <a:t> (B div.)</a:t>
            </a:r>
          </a:p>
          <a:p>
            <a:r>
              <a:rPr lang="lt-LT" dirty="0" smtClean="0"/>
              <a:t>Žemaičių Kalvarijos KK Žemaičių Kalvarija (B div.)</a:t>
            </a:r>
          </a:p>
          <a:p>
            <a:r>
              <a:rPr lang="lt-LT" dirty="0" err="1" smtClean="0"/>
              <a:t>Kegų</a:t>
            </a:r>
            <a:r>
              <a:rPr lang="lt-LT" dirty="0" smtClean="0"/>
              <a:t> Grifas (B div.)</a:t>
            </a:r>
          </a:p>
          <a:p>
            <a:r>
              <a:rPr lang="lt-LT" dirty="0" err="1" smtClean="0"/>
              <a:t>Valpainių</a:t>
            </a:r>
            <a:r>
              <a:rPr lang="lt-LT" dirty="0" smtClean="0"/>
              <a:t> </a:t>
            </a:r>
            <a:r>
              <a:rPr lang="lt-LT" dirty="0" err="1" smtClean="0"/>
              <a:t>Valpainiai</a:t>
            </a:r>
            <a:r>
              <a:rPr lang="lt-LT" dirty="0" smtClean="0"/>
              <a:t> (B div.)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3666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Rėmėjai</a:t>
            </a:r>
            <a:endParaRPr lang="lt-LT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967" y="1825625"/>
            <a:ext cx="4284585" cy="428458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4601" y="1930400"/>
            <a:ext cx="4184034" cy="3880773"/>
          </a:xfrm>
        </p:spPr>
        <p:txBody>
          <a:bodyPr>
            <a:normAutofit/>
          </a:bodyPr>
          <a:lstStyle/>
          <a:p>
            <a:r>
              <a:rPr lang="lt-LT" sz="2000" dirty="0" smtClean="0"/>
              <a:t>Sportiniai apdovanojimai UAB „Sporto kalvė“</a:t>
            </a:r>
          </a:p>
          <a:p>
            <a:r>
              <a:rPr lang="lt-LT" sz="2000" dirty="0" smtClean="0"/>
              <a:t>Sportinės aprangos RIND</a:t>
            </a:r>
          </a:p>
          <a:p>
            <a:r>
              <a:rPr lang="lt-LT" sz="2000" dirty="0" smtClean="0"/>
              <a:t>Kitos įmonės: UAB „Alfa idėjos“</a:t>
            </a:r>
          </a:p>
          <a:p>
            <a:r>
              <a:rPr lang="lt-LT" sz="2000" dirty="0" smtClean="0"/>
              <a:t>IEŠKOME</a:t>
            </a:r>
            <a:r>
              <a:rPr lang="en-US" sz="2000" dirty="0" smtClean="0"/>
              <a:t>!</a:t>
            </a:r>
            <a:endParaRPr lang="lt-LT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354" y="4144393"/>
            <a:ext cx="2935846" cy="195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Var</a:t>
            </a:r>
            <a:r>
              <a:rPr lang="lt-LT" dirty="0" err="1" smtClean="0"/>
              <a:t>žybų</a:t>
            </a:r>
            <a:r>
              <a:rPr lang="lt-LT" dirty="0" smtClean="0"/>
              <a:t> sistema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lt-LT" sz="2000" b="1" dirty="0" smtClean="0"/>
              <a:t>A divizionas</a:t>
            </a:r>
          </a:p>
          <a:p>
            <a:r>
              <a:rPr lang="lt-LT" sz="2000" dirty="0" smtClean="0"/>
              <a:t>Trys grupės: Vakarų, Rytų ir Pietų</a:t>
            </a:r>
          </a:p>
          <a:p>
            <a:r>
              <a:rPr lang="lt-LT" sz="2000" dirty="0" smtClean="0"/>
              <a:t>II etape pagal užimtas vietas formuojami nauji pogrupiai</a:t>
            </a:r>
          </a:p>
          <a:p>
            <a:r>
              <a:rPr lang="lt-LT" sz="2000" dirty="0" smtClean="0"/>
              <a:t>II etape vienas ratas tarpusavyje su visais</a:t>
            </a:r>
          </a:p>
          <a:p>
            <a:r>
              <a:rPr lang="lt-LT" sz="2000" dirty="0" smtClean="0"/>
              <a:t>Atkrintamosios (patenka </a:t>
            </a:r>
            <a:r>
              <a:rPr lang="en-US" sz="2000" dirty="0" smtClean="0"/>
              <a:t>14 </a:t>
            </a:r>
            <a:r>
              <a:rPr lang="en-US" sz="2000" dirty="0" err="1" smtClean="0"/>
              <a:t>komand</a:t>
            </a:r>
            <a:r>
              <a:rPr lang="lt-LT" sz="2000" dirty="0" smtClean="0"/>
              <a:t>ų) iki dviejų pergalių</a:t>
            </a:r>
            <a:r>
              <a:rPr lang="en-US" sz="2000" dirty="0" smtClean="0"/>
              <a:t> </a:t>
            </a:r>
            <a:r>
              <a:rPr lang="en-US" sz="2000" dirty="0" err="1" smtClean="0"/>
              <a:t>iki</a:t>
            </a:r>
            <a:r>
              <a:rPr lang="en-US" sz="2000" dirty="0" smtClean="0"/>
              <a:t> pat </a:t>
            </a:r>
            <a:r>
              <a:rPr lang="en-US" sz="2000" dirty="0" err="1" smtClean="0"/>
              <a:t>finalo</a:t>
            </a:r>
            <a:endParaRPr lang="lt-LT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t-LT" sz="2000" b="1" dirty="0" smtClean="0"/>
              <a:t>B divizionas</a:t>
            </a:r>
          </a:p>
          <a:p>
            <a:r>
              <a:rPr lang="lt-LT" sz="2000" dirty="0" smtClean="0"/>
              <a:t>Keturios grupės: Pietų A ir B, Šiaurės A ir B</a:t>
            </a:r>
          </a:p>
          <a:p>
            <a:r>
              <a:rPr lang="lt-LT" sz="2000" dirty="0" smtClean="0"/>
              <a:t>II etape pagal užimtas vietas formuojami nauji pogrupiai</a:t>
            </a:r>
          </a:p>
          <a:p>
            <a:r>
              <a:rPr lang="lt-LT" sz="2000" dirty="0" smtClean="0"/>
              <a:t>II etape du ratai tik su </a:t>
            </a:r>
            <a:r>
              <a:rPr lang="lt-LT" sz="2000" dirty="0" err="1" smtClean="0"/>
              <a:t>komandom</a:t>
            </a:r>
            <a:r>
              <a:rPr lang="lt-LT" sz="2000" dirty="0" smtClean="0"/>
              <a:t> iš kitos </a:t>
            </a:r>
            <a:r>
              <a:rPr lang="en-US" sz="2000" dirty="0" smtClean="0"/>
              <a:t> </a:t>
            </a:r>
            <a:r>
              <a:rPr lang="lt-LT" sz="2000" dirty="0" smtClean="0"/>
              <a:t>grupės</a:t>
            </a:r>
          </a:p>
          <a:p>
            <a:r>
              <a:rPr lang="lt-LT" sz="2000" dirty="0" smtClean="0"/>
              <a:t>Atkrintamosios (patenka </a:t>
            </a:r>
            <a:r>
              <a:rPr lang="en-US" sz="2000" dirty="0" smtClean="0"/>
              <a:t>12 </a:t>
            </a:r>
            <a:r>
              <a:rPr lang="en-US" sz="2000" dirty="0" err="1" smtClean="0"/>
              <a:t>arba</a:t>
            </a:r>
            <a:r>
              <a:rPr lang="en-US" sz="2000" dirty="0" smtClean="0"/>
              <a:t> 14 </a:t>
            </a:r>
            <a:r>
              <a:rPr lang="en-US" sz="2000" dirty="0" err="1" smtClean="0"/>
              <a:t>komand</a:t>
            </a:r>
            <a:r>
              <a:rPr lang="lt-LT" sz="2000" dirty="0" smtClean="0"/>
              <a:t>ų) iš dviejų rungtynių</a:t>
            </a:r>
            <a:r>
              <a:rPr lang="en-US" sz="2000" dirty="0" smtClean="0"/>
              <a:t> </a:t>
            </a:r>
            <a:r>
              <a:rPr lang="en-US" sz="2000" dirty="0" err="1" smtClean="0"/>
              <a:t>iki</a:t>
            </a:r>
            <a:r>
              <a:rPr lang="en-US" sz="2000" dirty="0" smtClean="0"/>
              <a:t> </a:t>
            </a:r>
            <a:r>
              <a:rPr lang="en-US" sz="2000" dirty="0" err="1" smtClean="0"/>
              <a:t>finalo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9958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Var</a:t>
            </a:r>
            <a:r>
              <a:rPr lang="lt-LT" dirty="0" err="1" smtClean="0"/>
              <a:t>žybų</a:t>
            </a:r>
            <a:r>
              <a:rPr lang="lt-LT" dirty="0" smtClean="0"/>
              <a:t> sistema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Veteran</a:t>
            </a:r>
            <a:r>
              <a:rPr lang="lt-LT" sz="2000" b="1" dirty="0" smtClean="0"/>
              <a:t>ų </a:t>
            </a:r>
            <a:r>
              <a:rPr lang="en-US" sz="2000" b="1" dirty="0" smtClean="0"/>
              <a:t>35+</a:t>
            </a:r>
            <a:r>
              <a:rPr lang="lt-LT" sz="2000" b="1" dirty="0" smtClean="0"/>
              <a:t> čempionatas</a:t>
            </a:r>
          </a:p>
          <a:p>
            <a:r>
              <a:rPr lang="lt-LT" sz="2000" dirty="0" smtClean="0"/>
              <a:t>Registracija iki spalio </a:t>
            </a:r>
            <a:r>
              <a:rPr lang="en-US" sz="2000" dirty="0" smtClean="0"/>
              <a:t>22 </a:t>
            </a:r>
            <a:r>
              <a:rPr lang="en-US" sz="2000" dirty="0" err="1" smtClean="0"/>
              <a:t>dienos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Planuojamas</a:t>
            </a:r>
            <a:r>
              <a:rPr lang="en-US" sz="2000" dirty="0" smtClean="0"/>
              <a:t> start</a:t>
            </a:r>
            <a:r>
              <a:rPr lang="lt-LT" sz="2000" dirty="0" smtClean="0"/>
              <a:t>a</a:t>
            </a:r>
            <a:r>
              <a:rPr lang="en-US" sz="2000" dirty="0" smtClean="0"/>
              <a:t>s </a:t>
            </a:r>
            <a:r>
              <a:rPr lang="en-US" sz="2000" dirty="0" err="1" smtClean="0"/>
              <a:t>lapkri</a:t>
            </a:r>
            <a:r>
              <a:rPr lang="lt-LT" sz="2000" dirty="0" err="1" smtClean="0"/>
              <a:t>čio</a:t>
            </a:r>
            <a:r>
              <a:rPr lang="lt-LT" sz="2000" dirty="0" smtClean="0"/>
              <a:t> </a:t>
            </a:r>
            <a:r>
              <a:rPr lang="en-US" sz="2000" dirty="0" smtClean="0"/>
              <a:t>12-13 </a:t>
            </a:r>
            <a:r>
              <a:rPr lang="en-US" sz="2000" dirty="0" err="1" smtClean="0"/>
              <a:t>dienomis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8-10 </a:t>
            </a:r>
            <a:r>
              <a:rPr lang="en-US" sz="2000" dirty="0" err="1" smtClean="0"/>
              <a:t>komand</a:t>
            </a:r>
            <a:r>
              <a:rPr lang="lt-LT" sz="2000" dirty="0" smtClean="0"/>
              <a:t>ų</a:t>
            </a:r>
            <a:endParaRPr lang="lt-LT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t-LT" sz="2000" dirty="0" smtClean="0"/>
              <a:t>Pageidavimai</a:t>
            </a:r>
            <a:r>
              <a:rPr lang="en-US" sz="2000" dirty="0" smtClean="0"/>
              <a:t>/id</a:t>
            </a:r>
            <a:r>
              <a:rPr lang="lt-LT" sz="2000" dirty="0" smtClean="0"/>
              <a:t>ėjos dėl kitų čempionatų?</a:t>
            </a:r>
            <a:endParaRPr lang="lt-LT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195" y="2877968"/>
            <a:ext cx="3393583" cy="339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3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Nuostatai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/>
              <a:t>Draudžiamos lygos tik LKL, NKL ir RKL</a:t>
            </a:r>
          </a:p>
          <a:p>
            <a:r>
              <a:rPr lang="lt-LT" sz="2000" dirty="0" smtClean="0"/>
              <a:t>Žaidėjų registracijos terminas pratęstas iki I etapo pabaigos, </a:t>
            </a:r>
            <a:r>
              <a:rPr lang="lt-LT" sz="2000" dirty="0" err="1" smtClean="0"/>
              <a:t>t.y</a:t>
            </a:r>
            <a:r>
              <a:rPr lang="lt-LT" sz="2000" dirty="0" smtClean="0"/>
              <a:t>. iki </a:t>
            </a:r>
            <a:r>
              <a:rPr lang="en-US" sz="2000" dirty="0" smtClean="0"/>
              <a:t>2017-01-31, </a:t>
            </a:r>
            <a:r>
              <a:rPr lang="en-US" sz="2000" dirty="0" err="1" smtClean="0"/>
              <a:t>nuo</a:t>
            </a:r>
            <a:r>
              <a:rPr lang="en-US" sz="2000" dirty="0" smtClean="0"/>
              <a:t> 2016-12-01 </a:t>
            </a:r>
            <a:r>
              <a:rPr lang="en-US" sz="2000" dirty="0" err="1" smtClean="0"/>
              <a:t>registracija</a:t>
            </a:r>
            <a:r>
              <a:rPr lang="en-US" sz="2000" dirty="0" smtClean="0"/>
              <a:t> </a:t>
            </a:r>
            <a:r>
              <a:rPr lang="en-US" sz="2000" dirty="0" err="1" smtClean="0"/>
              <a:t>mokama</a:t>
            </a:r>
            <a:r>
              <a:rPr lang="en-US" sz="2000" dirty="0" smtClean="0"/>
              <a:t> – 15 EUR</a:t>
            </a:r>
          </a:p>
          <a:p>
            <a:r>
              <a:rPr lang="en-US" sz="2000" dirty="0" err="1" smtClean="0"/>
              <a:t>Reikalavimas</a:t>
            </a:r>
            <a:r>
              <a:rPr lang="en-US" sz="2000" dirty="0" smtClean="0"/>
              <a:t> </a:t>
            </a:r>
            <a:r>
              <a:rPr lang="en-US" sz="2000" dirty="0" err="1" smtClean="0"/>
              <a:t>iki</a:t>
            </a:r>
            <a:r>
              <a:rPr lang="en-US" sz="2000" dirty="0" smtClean="0"/>
              <a:t> </a:t>
            </a:r>
            <a:r>
              <a:rPr lang="en-US" sz="2000" dirty="0" err="1" smtClean="0"/>
              <a:t>atkrintam</a:t>
            </a:r>
            <a:r>
              <a:rPr lang="lt-LT" sz="2000" dirty="0" err="1" smtClean="0"/>
              <a:t>ųjų</a:t>
            </a:r>
            <a:r>
              <a:rPr lang="lt-LT" sz="2000" dirty="0" smtClean="0"/>
              <a:t> (I ir II etapai) sužaisti </a:t>
            </a:r>
            <a:r>
              <a:rPr lang="en-US" sz="2000" dirty="0" smtClean="0"/>
              <a:t>30 proc</a:t>
            </a:r>
            <a:r>
              <a:rPr lang="lt-LT" sz="2000" dirty="0" smtClean="0"/>
              <a:t>.</a:t>
            </a:r>
            <a:r>
              <a:rPr lang="en-US" sz="2000" dirty="0" smtClean="0"/>
              <a:t> </a:t>
            </a:r>
            <a:r>
              <a:rPr lang="lt-LT" sz="2000" dirty="0" err="1"/>
              <a:t>r</a:t>
            </a:r>
            <a:r>
              <a:rPr lang="en-US" sz="2000" dirty="0" err="1" smtClean="0"/>
              <a:t>ungtyni</a:t>
            </a:r>
            <a:r>
              <a:rPr lang="lt-LT" sz="2000" dirty="0" smtClean="0"/>
              <a:t>ų</a:t>
            </a:r>
          </a:p>
          <a:p>
            <a:r>
              <a:rPr lang="lt-LT" sz="2000" dirty="0" smtClean="0"/>
              <a:t>A diviziono atkrintamosios tik normaliose salėse</a:t>
            </a:r>
          </a:p>
          <a:p>
            <a:r>
              <a:rPr lang="lt-LT" sz="2000" dirty="0" smtClean="0"/>
              <a:t>B divizione normalios sporto salės reikalavimas tik finale</a:t>
            </a:r>
          </a:p>
          <a:p>
            <a:r>
              <a:rPr lang="lt-LT" sz="2000" dirty="0" smtClean="0"/>
              <a:t>Užtikrinta darbo vietas statistams, pasirūpinti interneto ryšiu</a:t>
            </a:r>
          </a:p>
          <a:p>
            <a:r>
              <a:rPr lang="lt-LT" sz="2000" dirty="0" smtClean="0"/>
              <a:t>Pasiūlymai</a:t>
            </a:r>
            <a:endParaRPr lang="lt-LT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682" y="531059"/>
            <a:ext cx="1859664" cy="162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2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Grafikas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/>
              <a:t>I etapas: </a:t>
            </a:r>
            <a:r>
              <a:rPr lang="en-US" sz="2000" dirty="0" smtClean="0"/>
              <a:t>2016 </a:t>
            </a:r>
            <a:r>
              <a:rPr lang="en-US" sz="2000" dirty="0" err="1" smtClean="0"/>
              <a:t>spalis</a:t>
            </a:r>
            <a:r>
              <a:rPr lang="en-US" sz="2000" dirty="0" smtClean="0"/>
              <a:t> – 2017 </a:t>
            </a:r>
            <a:r>
              <a:rPr lang="en-US" sz="2000" dirty="0" err="1" smtClean="0"/>
              <a:t>sausis</a:t>
            </a:r>
            <a:r>
              <a:rPr lang="en-US" sz="2000" dirty="0" smtClean="0"/>
              <a:t> (13 </a:t>
            </a:r>
            <a:r>
              <a:rPr lang="en-US" sz="2000" dirty="0" err="1" smtClean="0"/>
              <a:t>savaitgali</a:t>
            </a:r>
            <a:r>
              <a:rPr lang="lt-LT" sz="2000" dirty="0" smtClean="0"/>
              <a:t>ų)</a:t>
            </a:r>
          </a:p>
          <a:p>
            <a:r>
              <a:rPr lang="lt-LT" sz="2000" dirty="0" smtClean="0"/>
              <a:t>II etapas: </a:t>
            </a:r>
            <a:r>
              <a:rPr lang="en-US" sz="2000" dirty="0" smtClean="0"/>
              <a:t>2017 </a:t>
            </a:r>
            <a:r>
              <a:rPr lang="en-US" sz="2000" dirty="0" err="1" smtClean="0"/>
              <a:t>vasaris</a:t>
            </a:r>
            <a:r>
              <a:rPr lang="en-US" sz="2000" dirty="0" smtClean="0"/>
              <a:t> – </a:t>
            </a:r>
            <a:r>
              <a:rPr lang="en-US" sz="2000" dirty="0" err="1" smtClean="0"/>
              <a:t>kovas</a:t>
            </a:r>
            <a:r>
              <a:rPr lang="en-US" sz="2000" dirty="0" smtClean="0"/>
              <a:t> (6 </a:t>
            </a:r>
            <a:r>
              <a:rPr lang="en-US" sz="2000" dirty="0" err="1" smtClean="0"/>
              <a:t>savaitgaliai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</a:t>
            </a:r>
            <a:r>
              <a:rPr lang="lt-LT" sz="2000" dirty="0" err="1" smtClean="0"/>
              <a:t>štuntfinaliai</a:t>
            </a:r>
            <a:r>
              <a:rPr lang="en-US" sz="2000" dirty="0" smtClean="0"/>
              <a:t>:</a:t>
            </a:r>
            <a:r>
              <a:rPr lang="lt-LT" sz="2000" dirty="0" smtClean="0"/>
              <a:t> kovo </a:t>
            </a:r>
            <a:r>
              <a:rPr lang="en-US" sz="2000" dirty="0" smtClean="0"/>
              <a:t>18-19 </a:t>
            </a:r>
            <a:r>
              <a:rPr lang="en-US" sz="2000" dirty="0" err="1" smtClean="0"/>
              <a:t>ir</a:t>
            </a:r>
            <a:r>
              <a:rPr lang="en-US" sz="2000" dirty="0" smtClean="0"/>
              <a:t> </a:t>
            </a:r>
            <a:r>
              <a:rPr lang="en-US" sz="2000" dirty="0" err="1" smtClean="0"/>
              <a:t>kovo</a:t>
            </a:r>
            <a:r>
              <a:rPr lang="en-US" sz="2000" dirty="0" smtClean="0"/>
              <a:t> 25-26</a:t>
            </a:r>
          </a:p>
          <a:p>
            <a:r>
              <a:rPr lang="en-US" sz="2000" dirty="0" err="1" smtClean="0"/>
              <a:t>Ketvirtfinaliai</a:t>
            </a:r>
            <a:r>
              <a:rPr lang="en-US" sz="2000" dirty="0" smtClean="0"/>
              <a:t>: </a:t>
            </a:r>
            <a:r>
              <a:rPr lang="en-US" sz="2000" dirty="0" err="1" smtClean="0"/>
              <a:t>baland</a:t>
            </a:r>
            <a:r>
              <a:rPr lang="lt-LT" sz="2000" dirty="0" err="1" smtClean="0"/>
              <a:t>žio</a:t>
            </a:r>
            <a:r>
              <a:rPr lang="lt-LT" sz="2000" dirty="0" smtClean="0"/>
              <a:t> </a:t>
            </a:r>
            <a:r>
              <a:rPr lang="en-US" sz="2000" dirty="0" smtClean="0"/>
              <a:t>1-2 </a:t>
            </a:r>
            <a:r>
              <a:rPr lang="en-US" sz="2000" dirty="0" err="1" smtClean="0"/>
              <a:t>ir</a:t>
            </a:r>
            <a:r>
              <a:rPr lang="en-US" sz="2000" dirty="0" smtClean="0"/>
              <a:t> </a:t>
            </a:r>
            <a:r>
              <a:rPr lang="en-US" sz="2000" dirty="0" err="1" smtClean="0"/>
              <a:t>baland</a:t>
            </a:r>
            <a:r>
              <a:rPr lang="lt-LT" sz="2000" dirty="0" err="1" smtClean="0"/>
              <a:t>žio</a:t>
            </a:r>
            <a:r>
              <a:rPr lang="lt-LT" sz="2000" dirty="0" smtClean="0"/>
              <a:t> </a:t>
            </a:r>
            <a:r>
              <a:rPr lang="en-US" sz="2000" dirty="0" smtClean="0"/>
              <a:t>8-9</a:t>
            </a:r>
          </a:p>
          <a:p>
            <a:r>
              <a:rPr lang="en-US" sz="2000" dirty="0" err="1" smtClean="0"/>
              <a:t>Pusfinaliai</a:t>
            </a:r>
            <a:r>
              <a:rPr lang="en-US" sz="2000" dirty="0" smtClean="0"/>
              <a:t>: </a:t>
            </a:r>
            <a:r>
              <a:rPr lang="en-US" sz="2000" dirty="0" err="1" smtClean="0"/>
              <a:t>baland</a:t>
            </a:r>
            <a:r>
              <a:rPr lang="lt-LT" sz="2000" dirty="0" err="1" smtClean="0"/>
              <a:t>žio</a:t>
            </a:r>
            <a:r>
              <a:rPr lang="lt-LT" sz="2000" dirty="0" smtClean="0"/>
              <a:t> </a:t>
            </a:r>
            <a:r>
              <a:rPr lang="en-US" sz="2000" dirty="0" smtClean="0"/>
              <a:t>15-16 </a:t>
            </a:r>
            <a:r>
              <a:rPr lang="en-US" sz="2000" dirty="0" err="1" smtClean="0"/>
              <a:t>ir</a:t>
            </a:r>
            <a:r>
              <a:rPr lang="en-US" sz="2000" dirty="0" smtClean="0"/>
              <a:t> </a:t>
            </a:r>
            <a:r>
              <a:rPr lang="en-US" sz="2000" dirty="0" err="1" smtClean="0"/>
              <a:t>baland</a:t>
            </a:r>
            <a:r>
              <a:rPr lang="lt-LT" sz="2000" dirty="0" err="1" smtClean="0"/>
              <a:t>žio</a:t>
            </a:r>
            <a:r>
              <a:rPr lang="lt-LT" sz="2000" dirty="0" smtClean="0"/>
              <a:t> </a:t>
            </a:r>
            <a:r>
              <a:rPr lang="en-US" sz="2000" dirty="0" smtClean="0"/>
              <a:t>22-23</a:t>
            </a:r>
          </a:p>
          <a:p>
            <a:r>
              <a:rPr lang="en-US" sz="2000" dirty="0" err="1" smtClean="0"/>
              <a:t>Finalinis</a:t>
            </a:r>
            <a:r>
              <a:rPr lang="en-US" sz="2000" dirty="0" smtClean="0"/>
              <a:t> </a:t>
            </a:r>
            <a:r>
              <a:rPr lang="en-US" sz="2000" dirty="0" err="1" smtClean="0"/>
              <a:t>ketvertas</a:t>
            </a:r>
            <a:r>
              <a:rPr lang="en-US" sz="2000" dirty="0" smtClean="0"/>
              <a:t>: </a:t>
            </a:r>
            <a:r>
              <a:rPr lang="en-US" sz="2000" dirty="0" err="1" smtClean="0"/>
              <a:t>baland</a:t>
            </a:r>
            <a:r>
              <a:rPr lang="lt-LT" sz="2000" dirty="0" err="1" smtClean="0"/>
              <a:t>žio</a:t>
            </a:r>
            <a:r>
              <a:rPr lang="lt-LT" sz="2000" dirty="0" smtClean="0"/>
              <a:t> </a:t>
            </a:r>
            <a:r>
              <a:rPr lang="en-US" sz="2000" dirty="0" smtClean="0"/>
              <a:t>29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96073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409</TotalTime>
  <Words>392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MAŽŲ MIESTELIŲ KREPŠINIO LYGA 2016-2017</vt:lpstr>
      <vt:lpstr>2015-2016 metų sezonas</vt:lpstr>
      <vt:lpstr>Naujas 2016-2017 metų sezonas</vt:lpstr>
      <vt:lpstr>Naujos komandos</vt:lpstr>
      <vt:lpstr>Rėmėjai</vt:lpstr>
      <vt:lpstr>Varžybų sistema</vt:lpstr>
      <vt:lpstr>Varžybų sistema</vt:lpstr>
      <vt:lpstr>Nuostatai</vt:lpstr>
      <vt:lpstr>Grafikas</vt:lpstr>
      <vt:lpstr>Klausimai?</vt:lpstr>
      <vt:lpstr>Ačiū už dėmesį!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MAŽŲ MIESTELIŲ KREPŠINIO LYGA 2016-2017</dc:title>
  <dc:creator>Marty</dc:creator>
  <cp:lastModifiedBy>Marty</cp:lastModifiedBy>
  <cp:revision>10</cp:revision>
  <dcterms:created xsi:type="dcterms:W3CDTF">2016-10-15T12:25:34Z</dcterms:created>
  <dcterms:modified xsi:type="dcterms:W3CDTF">2016-10-16T05:15:03Z</dcterms:modified>
</cp:coreProperties>
</file>